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5119350" cy="10691813"/>
  <p:notesSz cx="10239375" cy="7105650"/>
  <p:embeddedFontLs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lgx3PFNMDQoJivcmGqnGtersi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7DD093-59E5-4757-BB21-30868A64F1CA}">
  <a:tblStyle styleId="{CC7DD093-59E5-4757-BB21-30868A64F1C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356" y="78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  <p:guide pos="10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941956" y="299245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2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28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9100" cy="8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5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5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400" cy="7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"/>
          <p:cNvGrpSpPr/>
          <p:nvPr/>
        </p:nvGrpSpPr>
        <p:grpSpPr>
          <a:xfrm>
            <a:off x="95975" y="4187025"/>
            <a:ext cx="3848224" cy="5592975"/>
            <a:chOff x="95975" y="4720425"/>
            <a:chExt cx="3848224" cy="5592975"/>
          </a:xfrm>
        </p:grpSpPr>
        <p:pic>
          <p:nvPicPr>
            <p:cNvPr id="66" name="Google Shape;66;p1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31"/>
            <a:stretch/>
          </p:blipFill>
          <p:spPr>
            <a:xfrm>
              <a:off x="172175" y="4720425"/>
              <a:ext cx="2951069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2275" b="19412"/>
            <a:stretch/>
          </p:blipFill>
          <p:spPr>
            <a:xfrm>
              <a:off x="244125" y="5958575"/>
              <a:ext cx="333732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23076" r="13688" b="8607"/>
            <a:stretch/>
          </p:blipFill>
          <p:spPr>
            <a:xfrm>
              <a:off x="213375" y="7057150"/>
              <a:ext cx="3141674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" descr="Logo, company nam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t="18911" b="18092"/>
            <a:stretch/>
          </p:blipFill>
          <p:spPr>
            <a:xfrm>
              <a:off x="95975" y="7850925"/>
              <a:ext cx="381017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" descr="Logo, company nam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15880"/>
            <a:stretch/>
          </p:blipFill>
          <p:spPr>
            <a:xfrm>
              <a:off x="134025" y="8641776"/>
              <a:ext cx="3810174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" descr="Logo, company nam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t="18739" b="13779"/>
            <a:stretch/>
          </p:blipFill>
          <p:spPr>
            <a:xfrm>
              <a:off x="341950" y="9654250"/>
              <a:ext cx="3141675" cy="65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1"/>
          <p:cNvSpPr txBox="1"/>
          <p:nvPr/>
        </p:nvSpPr>
        <p:spPr>
          <a:xfrm>
            <a:off x="9211503" y="1582968"/>
            <a:ext cx="513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/ Summer 2023 : </a:t>
            </a:r>
            <a:r>
              <a:rPr lang="en-GB" sz="1000" b="0" i="0" u="none" strike="noStrike" cap="none">
                <a:solidFill>
                  <a:srgbClr val="2021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20/2, 13/3, 3/4, 24/4, 15/5, 5/6, 26/6, 17/7</a:t>
            </a: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73" name="Google Shape;73;p1"/>
          <p:cNvGraphicFramePr/>
          <p:nvPr/>
        </p:nvGraphicFramePr>
        <p:xfrm>
          <a:off x="3581413" y="4323488"/>
          <a:ext cx="10766375" cy="6035630"/>
        </p:xfrm>
        <a:graphic>
          <a:graphicData uri="http://schemas.openxmlformats.org/drawingml/2006/table">
            <a:tbl>
              <a:tblPr>
                <a:noFill/>
                <a:tableStyleId>{CC7DD093-59E5-4757-BB21-30868A64F1CA}</a:tableStyleId>
              </a:tblPr>
              <a:tblGrid>
                <a:gridCol w="215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&amp; Hidden Veg  Whole Grain Pasta Bolognese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Salad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Bangers &amp; Mash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Beans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Stuffing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Fresh Veg &amp; Gravy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Mexican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Wrap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Oven Baked Wedges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 &amp; Salsa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(Salmon or Pollock)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Pitta Pizza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Salad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Bangers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Mash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Beans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Quiche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Fresh Veg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 &amp; Sweetcorn Burrito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Oven Baked Wedges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 &amp; Salsa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&amp;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Hummus Bagel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or without grated cheese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Tasty Toppings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8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Pick &amp; Mix Packed Lunch </a:t>
                      </a:r>
                      <a:endParaRPr sz="1600" b="1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filled sandwich or roll, healthy snack, home bake dessert &amp; a piece of fruit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Pineapple &amp;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Sauce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Cake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Marble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Sponge Cake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Jelly &amp;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Fruit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Oat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Cookie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3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and yoghurt and bread available every day. 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"/>
          <p:cNvGrpSpPr/>
          <p:nvPr/>
        </p:nvGrpSpPr>
        <p:grpSpPr>
          <a:xfrm>
            <a:off x="95975" y="4187025"/>
            <a:ext cx="3848224" cy="5592975"/>
            <a:chOff x="95975" y="4720425"/>
            <a:chExt cx="3848224" cy="5592975"/>
          </a:xfrm>
        </p:grpSpPr>
        <p:pic>
          <p:nvPicPr>
            <p:cNvPr id="80" name="Google Shape;80;p2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31"/>
            <a:stretch/>
          </p:blipFill>
          <p:spPr>
            <a:xfrm>
              <a:off x="172175" y="4720425"/>
              <a:ext cx="2951069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2275" b="19412"/>
            <a:stretch/>
          </p:blipFill>
          <p:spPr>
            <a:xfrm>
              <a:off x="244125" y="5958575"/>
              <a:ext cx="333732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23076" r="13688" b="8607"/>
            <a:stretch/>
          </p:blipFill>
          <p:spPr>
            <a:xfrm>
              <a:off x="213375" y="7057150"/>
              <a:ext cx="3141674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" descr="Logo, company nam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t="18911" b="18092"/>
            <a:stretch/>
          </p:blipFill>
          <p:spPr>
            <a:xfrm>
              <a:off x="95975" y="7850925"/>
              <a:ext cx="381017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2" descr="Logo, company nam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15880"/>
            <a:stretch/>
          </p:blipFill>
          <p:spPr>
            <a:xfrm>
              <a:off x="134025" y="8641776"/>
              <a:ext cx="3810174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2" descr="Logo, company nam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t="18739" b="13779"/>
            <a:stretch/>
          </p:blipFill>
          <p:spPr>
            <a:xfrm>
              <a:off x="341950" y="9654250"/>
              <a:ext cx="3141675" cy="65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2"/>
          <p:cNvSpPr txBox="1"/>
          <p:nvPr/>
        </p:nvSpPr>
        <p:spPr>
          <a:xfrm>
            <a:off x="9211528" y="1467368"/>
            <a:ext cx="513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/ Summer 2023 :</a:t>
            </a:r>
            <a:r>
              <a:rPr lang="en-GB" sz="1000" b="0" i="0" u="none" strike="noStrike" cap="none">
                <a:solidFill>
                  <a:srgbClr val="2021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27/2, 20/3, 10/4, 1/5, 22/5, 12/6, 3/7, 24/7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7" name="Google Shape;87;p2"/>
          <p:cNvGraphicFramePr/>
          <p:nvPr/>
        </p:nvGraphicFramePr>
        <p:xfrm>
          <a:off x="3676688" y="4399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{CC7DD093-59E5-4757-BB21-30868A64F1CA}</a:tableStyleId>
              </a:tblPr>
              <a:tblGrid>
                <a:gridCol w="213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Burger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a Bun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Wedges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Margherita Pizza Carrot and Sultana Salad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</a:t>
                      </a: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Fresh Veg &amp; Gravy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Curry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Rice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Coconut Cabbage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(Salmon or Pollock)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Burger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a Bun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Wedges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 n Cheese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and sultana Salad</a:t>
                      </a:r>
                      <a:endParaRPr sz="160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Summer Veg Tart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Fresh Veg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Gravy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 Vegetable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Curry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Rice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Coconut Cabbage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Cheesy Bean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Wrap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or without grated cheese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92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Tasty Toppings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0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Pick &amp; Mix Packed Lunch </a:t>
                      </a:r>
                      <a:endParaRPr sz="1600" b="1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filled sandwich or roll, healthy snack, home bake dessert &amp; a piece of fruit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Apple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Crumble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Cup Cake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Brownie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Peaches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Ice Cream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Cookie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and yoghurt and bread available every day. 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3"/>
          <p:cNvGrpSpPr/>
          <p:nvPr/>
        </p:nvGrpSpPr>
        <p:grpSpPr>
          <a:xfrm>
            <a:off x="95975" y="4187025"/>
            <a:ext cx="3848224" cy="5592975"/>
            <a:chOff x="95975" y="4720425"/>
            <a:chExt cx="3848224" cy="5592975"/>
          </a:xfrm>
        </p:grpSpPr>
        <p:pic>
          <p:nvPicPr>
            <p:cNvPr id="94" name="Google Shape;94;p3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31"/>
            <a:stretch/>
          </p:blipFill>
          <p:spPr>
            <a:xfrm>
              <a:off x="172175" y="4720425"/>
              <a:ext cx="2951069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2275" b="19412"/>
            <a:stretch/>
          </p:blipFill>
          <p:spPr>
            <a:xfrm>
              <a:off x="244125" y="5958575"/>
              <a:ext cx="333732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3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23076" r="13688" b="8607"/>
            <a:stretch/>
          </p:blipFill>
          <p:spPr>
            <a:xfrm>
              <a:off x="213375" y="7057150"/>
              <a:ext cx="3141674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3" descr="Logo, company nam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t="18911" b="18092"/>
            <a:stretch/>
          </p:blipFill>
          <p:spPr>
            <a:xfrm>
              <a:off x="95975" y="7850925"/>
              <a:ext cx="381017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3" descr="Logo, company nam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15880"/>
            <a:stretch/>
          </p:blipFill>
          <p:spPr>
            <a:xfrm>
              <a:off x="134025" y="8641776"/>
              <a:ext cx="3810174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3" descr="Logo, company nam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t="18739" b="13779"/>
            <a:stretch/>
          </p:blipFill>
          <p:spPr>
            <a:xfrm>
              <a:off x="341950" y="9654250"/>
              <a:ext cx="3141675" cy="65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3"/>
          <p:cNvSpPr txBox="1"/>
          <p:nvPr/>
        </p:nvSpPr>
        <p:spPr>
          <a:xfrm>
            <a:off x="9211528" y="1467376"/>
            <a:ext cx="513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/ Summer 2023 : </a:t>
            </a:r>
            <a:r>
              <a:rPr lang="en-GB" sz="1000" b="0" i="0" u="none" strike="noStrike" cap="none">
                <a:solidFill>
                  <a:srgbClr val="2021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6/3, 27/3, 17/4, 8/5, 29/5, 19/6, 10/7, 31/7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1" name="Google Shape;101;p3"/>
          <p:cNvGraphicFramePr/>
          <p:nvPr/>
        </p:nvGraphicFramePr>
        <p:xfrm>
          <a:off x="3762438" y="464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{CC7DD093-59E5-4757-BB21-30868A64F1CA}</a:tableStyleId>
              </a:tblPr>
              <a:tblGrid>
                <a:gridCol w="211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Baguette Pizza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In One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 &amp; Cheesy Potato Bake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Stuffing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Fresh Veg &amp; Gravy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Pineapple Chicken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Rice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Five  Spice Cauliflower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(Salmon or Pollock)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Bolognese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Pasta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In One Veggie Sausage &amp; Cheesy Potato Bake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&amp; Stuffing Pastry Plait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Veg &amp; Gravy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Chinese Omelette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Rice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Five Spice Cauliflower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Fingers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or without grated cheese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Tasty Toppings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7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Pick &amp; Mix Packed Lunch </a:t>
                      </a:r>
                      <a:br>
                        <a:rPr lang="en-GB" sz="1600" b="1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filled sandwich or roll, healthy snack, home bake dessert &amp; a piece of fruit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Banoffee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Dessert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 Sprinkle Sponge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Citrus Rice Crispie Cake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Apple Sponge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Cake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Flapjack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2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and yoghurt and bread available every day.  </a:t>
                      </a:r>
                      <a:endParaRPr sz="1600" u="none" strike="noStrike" cap="none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Custom</PresentationFormat>
  <Paragraphs>137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Open Sans</vt:lpstr>
      <vt:lpstr>Century Gothic</vt:lpstr>
      <vt:lpstr>Arial</vt:lpstr>
      <vt:lpstr>Calibri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Seeta Mepani</dc:creator>
  <cp:lastModifiedBy>Seeta Mepani</cp:lastModifiedBy>
  <cp:revision>1</cp:revision>
  <dcterms:modified xsi:type="dcterms:W3CDTF">2023-04-27T10:58:37Z</dcterms:modified>
</cp:coreProperties>
</file>